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7" r:id="rId2"/>
  </p:sldIdLst>
  <p:sldSz cx="12192000" cy="3575050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26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467"/>
    <p:restoredTop sz="50152"/>
  </p:normalViewPr>
  <p:slideViewPr>
    <p:cSldViewPr snapToGrid="0" snapToObjects="1">
      <p:cViewPr varScale="1">
        <p:scale>
          <a:sx n="102" d="100"/>
          <a:sy n="102" d="100"/>
        </p:scale>
        <p:origin x="216" y="184"/>
      </p:cViewPr>
      <p:guideLst>
        <p:guide orient="horz" pos="1126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73" d="100"/>
          <a:sy n="173" d="100"/>
        </p:scale>
        <p:origin x="1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968E7B-2B7E-4447-283B-8581DDE2B4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2AF22A-9D2A-87E6-7839-E43004610C4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62FDC71-9F57-904E-8BF3-FC2276E501D5}" type="datetimeFigureOut">
              <a:rPr lang="en-US"/>
              <a:pPr>
                <a:defRPr/>
              </a:pPr>
              <a:t>6/29/22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1A78FF9-9131-A6FE-D30C-2D089A2BFE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25475" y="857250"/>
            <a:ext cx="789305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21F7540-085E-59B7-DC9F-597C9B6539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79B6B1-D5F9-ACF1-713F-9EA9AFC0E92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4BC4FD-F076-BE46-F5C7-4369794006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F2D9B5B-9C2A-FD48-861A-BA54E312892A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AA05DEFF-FCF9-4916-81E5-71EFB9226B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23353243-5D4D-6374-0256-D00631BB3C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i="1" dirty="0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23480B14-2DCA-D66C-7411-0C0FE78DAA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1F55E65-8B44-674F-B54D-92F544DE5ABF}" type="slidenum">
              <a:rPr lang="en-US" altLang="en-US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85084"/>
            <a:ext cx="9144000" cy="1244647"/>
          </a:xfrm>
        </p:spPr>
        <p:txBody>
          <a:bodyPr anchor="b"/>
          <a:lstStyle>
            <a:lvl1pPr algn="ctr">
              <a:defRPr sz="312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877729"/>
            <a:ext cx="9144000" cy="863143"/>
          </a:xfrm>
        </p:spPr>
        <p:txBody>
          <a:bodyPr/>
          <a:lstStyle>
            <a:lvl1pPr marL="0" indent="0" algn="ctr">
              <a:buNone/>
              <a:defRPr sz="1251"/>
            </a:lvl1pPr>
            <a:lvl2pPr marL="238338" indent="0" algn="ctr">
              <a:buNone/>
              <a:defRPr sz="1043"/>
            </a:lvl2pPr>
            <a:lvl3pPr marL="476677" indent="0" algn="ctr">
              <a:buNone/>
              <a:defRPr sz="938"/>
            </a:lvl3pPr>
            <a:lvl4pPr marL="715015" indent="0" algn="ctr">
              <a:buNone/>
              <a:defRPr sz="834"/>
            </a:lvl4pPr>
            <a:lvl5pPr marL="953353" indent="0" algn="ctr">
              <a:buNone/>
              <a:defRPr sz="834"/>
            </a:lvl5pPr>
            <a:lvl6pPr marL="1191692" indent="0" algn="ctr">
              <a:buNone/>
              <a:defRPr sz="834"/>
            </a:lvl6pPr>
            <a:lvl7pPr marL="1430030" indent="0" algn="ctr">
              <a:buNone/>
              <a:defRPr sz="834"/>
            </a:lvl7pPr>
            <a:lvl8pPr marL="1668369" indent="0" algn="ctr">
              <a:buNone/>
              <a:defRPr sz="834"/>
            </a:lvl8pPr>
            <a:lvl9pPr marL="1906707" indent="0" algn="ctr">
              <a:buNone/>
              <a:defRPr sz="83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1A68D9-538F-4254-D99F-D4533BA36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485DE-A7D3-2B47-9C20-5ACAFB8F2F53}" type="datetimeFigureOut">
              <a:rPr lang="en-US"/>
              <a:pPr>
                <a:defRPr/>
              </a:pPr>
              <a:t>6/29/22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7C7E7E-B034-070B-AE9C-1364435C3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CE232-F476-F3AC-84DF-C2DEC63EE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C0FBD-91C3-374D-81BB-7F09AE3F1074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405172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5FD14-188E-B1CD-39F2-E95C481F2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D18CE-FCD8-254A-A2E5-2B483BC7A421}" type="datetimeFigureOut">
              <a:rPr lang="en-US"/>
              <a:pPr>
                <a:defRPr/>
              </a:pPr>
              <a:t>6/29/22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02F73E-7FA2-AA90-E66B-C5378CB12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77E96A-C4A4-C129-3CAB-A3442658B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2F898-2B20-CE46-9AD1-04FF83D78831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611246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338"/>
            <a:ext cx="2628900" cy="302969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338"/>
            <a:ext cx="7734300" cy="30296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2BAC4-8C31-D037-4048-BFFF2385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0956-1A62-7647-9807-C8B4584E3972}" type="datetimeFigureOut">
              <a:rPr lang="en-US"/>
              <a:pPr>
                <a:defRPr/>
              </a:pPr>
              <a:t>6/29/22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79A89-3764-B7CD-0FA8-8223EB9F1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C960B-9E14-F222-6A62-B143DD398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12916-4BB4-6C4D-9F89-B2FFE977F50C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297209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0C88FE-3CCA-FC4A-466D-5105DB14B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651AE-C5D2-0F45-BFFE-5E88CC5F6969}" type="datetimeFigureOut">
              <a:rPr lang="en-US"/>
              <a:pPr>
                <a:defRPr/>
              </a:pPr>
              <a:t>6/29/22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259E3-E39C-E90B-015B-6473A4451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48F6B1-6367-690E-F8D7-D0A135C0E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01DDD-B7E9-6C46-B22D-C28AB848B043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72651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891280"/>
            <a:ext cx="10515600" cy="1487121"/>
          </a:xfrm>
        </p:spPr>
        <p:txBody>
          <a:bodyPr anchor="b"/>
          <a:lstStyle>
            <a:lvl1pPr>
              <a:defRPr sz="312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392470"/>
            <a:ext cx="10515600" cy="782042"/>
          </a:xfrm>
        </p:spPr>
        <p:txBody>
          <a:bodyPr/>
          <a:lstStyle>
            <a:lvl1pPr marL="0" indent="0">
              <a:buNone/>
              <a:defRPr sz="1251">
                <a:solidFill>
                  <a:schemeClr val="tx1">
                    <a:tint val="75000"/>
                  </a:schemeClr>
                </a:solidFill>
              </a:defRPr>
            </a:lvl1pPr>
            <a:lvl2pPr marL="238338" indent="0">
              <a:buNone/>
              <a:defRPr sz="1043">
                <a:solidFill>
                  <a:schemeClr val="tx1">
                    <a:tint val="75000"/>
                  </a:schemeClr>
                </a:solidFill>
              </a:defRPr>
            </a:lvl2pPr>
            <a:lvl3pPr marL="476677" indent="0">
              <a:buNone/>
              <a:defRPr sz="938">
                <a:solidFill>
                  <a:schemeClr val="tx1">
                    <a:tint val="75000"/>
                  </a:schemeClr>
                </a:solidFill>
              </a:defRPr>
            </a:lvl3pPr>
            <a:lvl4pPr marL="715015" indent="0">
              <a:buNone/>
              <a:defRPr sz="834">
                <a:solidFill>
                  <a:schemeClr val="tx1">
                    <a:tint val="75000"/>
                  </a:schemeClr>
                </a:solidFill>
              </a:defRPr>
            </a:lvl4pPr>
            <a:lvl5pPr marL="953353" indent="0">
              <a:buNone/>
              <a:defRPr sz="834">
                <a:solidFill>
                  <a:schemeClr val="tx1">
                    <a:tint val="75000"/>
                  </a:schemeClr>
                </a:solidFill>
              </a:defRPr>
            </a:lvl5pPr>
            <a:lvl6pPr marL="1191692" indent="0">
              <a:buNone/>
              <a:defRPr sz="834">
                <a:solidFill>
                  <a:schemeClr val="tx1">
                    <a:tint val="75000"/>
                  </a:schemeClr>
                </a:solidFill>
              </a:defRPr>
            </a:lvl6pPr>
            <a:lvl7pPr marL="1430030" indent="0">
              <a:buNone/>
              <a:defRPr sz="834">
                <a:solidFill>
                  <a:schemeClr val="tx1">
                    <a:tint val="75000"/>
                  </a:schemeClr>
                </a:solidFill>
              </a:defRPr>
            </a:lvl7pPr>
            <a:lvl8pPr marL="1668369" indent="0">
              <a:buNone/>
              <a:defRPr sz="834">
                <a:solidFill>
                  <a:schemeClr val="tx1">
                    <a:tint val="75000"/>
                  </a:schemeClr>
                </a:solidFill>
              </a:defRPr>
            </a:lvl8pPr>
            <a:lvl9pPr marL="1906707" indent="0">
              <a:buNone/>
              <a:defRPr sz="8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A851F-A31F-8136-C898-66AA9A894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2A5DB-D008-5142-8F7D-B4DDB500E9C9}" type="datetimeFigureOut">
              <a:rPr lang="en-US"/>
              <a:pPr>
                <a:defRPr/>
              </a:pPr>
              <a:t>6/29/22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F0C41-9B5B-837D-5E4E-03A9F6560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E21D59-0ADB-DC59-EAF4-75D99AA0E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BE2BD-ED2F-D843-B431-30F7EEF19F02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480633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951692"/>
            <a:ext cx="5181600" cy="22683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951692"/>
            <a:ext cx="5181600" cy="22683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CAA1F17-5038-8B06-8C04-DF25FC9FC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6A030-B7E8-FA4C-BE8A-FA9790B88674}" type="datetimeFigureOut">
              <a:rPr lang="en-US"/>
              <a:pPr>
                <a:defRPr/>
              </a:pPr>
              <a:t>6/29/22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1ED3A88-8971-4167-E7E4-B50D169B1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6172CC1-B794-7ADF-0C79-7D1A7EA7B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B09E5-AEA8-FA4A-BE69-6CFCA16DD572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865036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90339"/>
            <a:ext cx="10515600" cy="6910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876384"/>
            <a:ext cx="5157787" cy="429502"/>
          </a:xfrm>
        </p:spPr>
        <p:txBody>
          <a:bodyPr anchor="b"/>
          <a:lstStyle>
            <a:lvl1pPr marL="0" indent="0">
              <a:buNone/>
              <a:defRPr sz="1251" b="1"/>
            </a:lvl1pPr>
            <a:lvl2pPr marL="238338" indent="0">
              <a:buNone/>
              <a:defRPr sz="1043" b="1"/>
            </a:lvl2pPr>
            <a:lvl3pPr marL="476677" indent="0">
              <a:buNone/>
              <a:defRPr sz="938" b="1"/>
            </a:lvl3pPr>
            <a:lvl4pPr marL="715015" indent="0">
              <a:buNone/>
              <a:defRPr sz="834" b="1"/>
            </a:lvl4pPr>
            <a:lvl5pPr marL="953353" indent="0">
              <a:buNone/>
              <a:defRPr sz="834" b="1"/>
            </a:lvl5pPr>
            <a:lvl6pPr marL="1191692" indent="0">
              <a:buNone/>
              <a:defRPr sz="834" b="1"/>
            </a:lvl6pPr>
            <a:lvl7pPr marL="1430030" indent="0">
              <a:buNone/>
              <a:defRPr sz="834" b="1"/>
            </a:lvl7pPr>
            <a:lvl8pPr marL="1668369" indent="0">
              <a:buNone/>
              <a:defRPr sz="834" b="1"/>
            </a:lvl8pPr>
            <a:lvl9pPr marL="1906707" indent="0">
              <a:buNone/>
              <a:defRPr sz="83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1305886"/>
            <a:ext cx="5157787" cy="1920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876384"/>
            <a:ext cx="5183188" cy="429502"/>
          </a:xfrm>
        </p:spPr>
        <p:txBody>
          <a:bodyPr anchor="b"/>
          <a:lstStyle>
            <a:lvl1pPr marL="0" indent="0">
              <a:buNone/>
              <a:defRPr sz="1251" b="1"/>
            </a:lvl1pPr>
            <a:lvl2pPr marL="238338" indent="0">
              <a:buNone/>
              <a:defRPr sz="1043" b="1"/>
            </a:lvl2pPr>
            <a:lvl3pPr marL="476677" indent="0">
              <a:buNone/>
              <a:defRPr sz="938" b="1"/>
            </a:lvl3pPr>
            <a:lvl4pPr marL="715015" indent="0">
              <a:buNone/>
              <a:defRPr sz="834" b="1"/>
            </a:lvl4pPr>
            <a:lvl5pPr marL="953353" indent="0">
              <a:buNone/>
              <a:defRPr sz="834" b="1"/>
            </a:lvl5pPr>
            <a:lvl6pPr marL="1191692" indent="0">
              <a:buNone/>
              <a:defRPr sz="834" b="1"/>
            </a:lvl6pPr>
            <a:lvl7pPr marL="1430030" indent="0">
              <a:buNone/>
              <a:defRPr sz="834" b="1"/>
            </a:lvl7pPr>
            <a:lvl8pPr marL="1668369" indent="0">
              <a:buNone/>
              <a:defRPr sz="834" b="1"/>
            </a:lvl8pPr>
            <a:lvl9pPr marL="1906707" indent="0">
              <a:buNone/>
              <a:defRPr sz="83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305886"/>
            <a:ext cx="5183188" cy="1920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5285030-2D9A-B62F-1C30-F40E082B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D4394-6882-5742-A0BF-99199AEDC0DD}" type="datetimeFigureOut">
              <a:rPr lang="en-US"/>
              <a:pPr>
                <a:defRPr/>
              </a:pPr>
              <a:t>6/29/22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F09916F-DA55-2581-BB09-86BBE0C4D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42BBB57-BF4F-9335-BED4-36C53FA4D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335C-2ED9-E048-BA3D-B9AB7743E4BB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499085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4A2923F-152E-8CF7-18B7-5ACC06692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2B704-1C20-7742-A19A-816CEB5B15AA}" type="datetimeFigureOut">
              <a:rPr lang="en-US"/>
              <a:pPr>
                <a:defRPr/>
              </a:pPr>
              <a:t>6/29/22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58733E7-E7D7-50BD-AD0D-DF58C124E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16F35AA-A8B5-1B09-9E5D-C373E713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774C4-3A8E-894B-BA40-6B124ED6CCBC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074731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6DFEBC1-EFCC-25F1-15C8-3F95E1A0C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F9D37-4233-7545-A161-B9C08F4B5637}" type="datetimeFigureOut">
              <a:rPr lang="en-US"/>
              <a:pPr>
                <a:defRPr/>
              </a:pPr>
              <a:t>6/29/22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B2F2D5F-0D22-89D3-3B1E-55B07AC2E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978E49B-AA29-67EF-1B40-89CC2DE6D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7244C-8DB4-5848-8ABE-2A7C6D0DD6B7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167668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238337"/>
            <a:ext cx="3932237" cy="834178"/>
          </a:xfrm>
        </p:spPr>
        <p:txBody>
          <a:bodyPr anchor="b"/>
          <a:lstStyle>
            <a:lvl1pPr>
              <a:defRPr sz="166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514741"/>
            <a:ext cx="6172200" cy="2540603"/>
          </a:xfrm>
        </p:spPr>
        <p:txBody>
          <a:bodyPr/>
          <a:lstStyle>
            <a:lvl1pPr>
              <a:defRPr sz="1668"/>
            </a:lvl1pPr>
            <a:lvl2pPr>
              <a:defRPr sz="1460"/>
            </a:lvl2pPr>
            <a:lvl3pPr>
              <a:defRPr sz="1251"/>
            </a:lvl3pPr>
            <a:lvl4pPr>
              <a:defRPr sz="1043"/>
            </a:lvl4pPr>
            <a:lvl5pPr>
              <a:defRPr sz="1043"/>
            </a:lvl5pPr>
            <a:lvl6pPr>
              <a:defRPr sz="1043"/>
            </a:lvl6pPr>
            <a:lvl7pPr>
              <a:defRPr sz="1043"/>
            </a:lvl7pPr>
            <a:lvl8pPr>
              <a:defRPr sz="1043"/>
            </a:lvl8pPr>
            <a:lvl9pPr>
              <a:defRPr sz="10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1072515"/>
            <a:ext cx="3932237" cy="1986967"/>
          </a:xfrm>
        </p:spPr>
        <p:txBody>
          <a:bodyPr/>
          <a:lstStyle>
            <a:lvl1pPr marL="0" indent="0">
              <a:buNone/>
              <a:defRPr sz="834"/>
            </a:lvl1pPr>
            <a:lvl2pPr marL="238338" indent="0">
              <a:buNone/>
              <a:defRPr sz="730"/>
            </a:lvl2pPr>
            <a:lvl3pPr marL="476677" indent="0">
              <a:buNone/>
              <a:defRPr sz="626"/>
            </a:lvl3pPr>
            <a:lvl4pPr marL="715015" indent="0">
              <a:buNone/>
              <a:defRPr sz="521"/>
            </a:lvl4pPr>
            <a:lvl5pPr marL="953353" indent="0">
              <a:buNone/>
              <a:defRPr sz="521"/>
            </a:lvl5pPr>
            <a:lvl6pPr marL="1191692" indent="0">
              <a:buNone/>
              <a:defRPr sz="521"/>
            </a:lvl6pPr>
            <a:lvl7pPr marL="1430030" indent="0">
              <a:buNone/>
              <a:defRPr sz="521"/>
            </a:lvl7pPr>
            <a:lvl8pPr marL="1668369" indent="0">
              <a:buNone/>
              <a:defRPr sz="521"/>
            </a:lvl8pPr>
            <a:lvl9pPr marL="1906707" indent="0">
              <a:buNone/>
              <a:defRPr sz="52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485CB51-7960-D914-139E-4C3AE74D3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717D3-3516-5F47-A34A-FA0A61531DA2}" type="datetimeFigureOut">
              <a:rPr lang="en-US"/>
              <a:pPr>
                <a:defRPr/>
              </a:pPr>
              <a:t>6/29/22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C0B0BF7-BFD9-D00B-0D97-2728504C7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CADF223-8060-7BFE-1A67-E90D3359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66512-9442-7744-8940-DF49566807DA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4012088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238337"/>
            <a:ext cx="3932237" cy="834178"/>
          </a:xfrm>
        </p:spPr>
        <p:txBody>
          <a:bodyPr anchor="b"/>
          <a:lstStyle>
            <a:lvl1pPr>
              <a:defRPr sz="166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514741"/>
            <a:ext cx="6172200" cy="2540603"/>
          </a:xfrm>
        </p:spPr>
        <p:txBody>
          <a:bodyPr rtlCol="0">
            <a:normAutofit/>
          </a:bodyPr>
          <a:lstStyle>
            <a:lvl1pPr marL="0" indent="0">
              <a:buNone/>
              <a:defRPr sz="1668"/>
            </a:lvl1pPr>
            <a:lvl2pPr marL="238338" indent="0">
              <a:buNone/>
              <a:defRPr sz="1460"/>
            </a:lvl2pPr>
            <a:lvl3pPr marL="476677" indent="0">
              <a:buNone/>
              <a:defRPr sz="1251"/>
            </a:lvl3pPr>
            <a:lvl4pPr marL="715015" indent="0">
              <a:buNone/>
              <a:defRPr sz="1043"/>
            </a:lvl4pPr>
            <a:lvl5pPr marL="953353" indent="0">
              <a:buNone/>
              <a:defRPr sz="1043"/>
            </a:lvl5pPr>
            <a:lvl6pPr marL="1191692" indent="0">
              <a:buNone/>
              <a:defRPr sz="1043"/>
            </a:lvl6pPr>
            <a:lvl7pPr marL="1430030" indent="0">
              <a:buNone/>
              <a:defRPr sz="1043"/>
            </a:lvl7pPr>
            <a:lvl8pPr marL="1668369" indent="0">
              <a:buNone/>
              <a:defRPr sz="1043"/>
            </a:lvl8pPr>
            <a:lvl9pPr marL="1906707" indent="0">
              <a:buNone/>
              <a:defRPr sz="1043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1072515"/>
            <a:ext cx="3932237" cy="1986967"/>
          </a:xfrm>
        </p:spPr>
        <p:txBody>
          <a:bodyPr/>
          <a:lstStyle>
            <a:lvl1pPr marL="0" indent="0">
              <a:buNone/>
              <a:defRPr sz="834"/>
            </a:lvl1pPr>
            <a:lvl2pPr marL="238338" indent="0">
              <a:buNone/>
              <a:defRPr sz="730"/>
            </a:lvl2pPr>
            <a:lvl3pPr marL="476677" indent="0">
              <a:buNone/>
              <a:defRPr sz="626"/>
            </a:lvl3pPr>
            <a:lvl4pPr marL="715015" indent="0">
              <a:buNone/>
              <a:defRPr sz="521"/>
            </a:lvl4pPr>
            <a:lvl5pPr marL="953353" indent="0">
              <a:buNone/>
              <a:defRPr sz="521"/>
            </a:lvl5pPr>
            <a:lvl6pPr marL="1191692" indent="0">
              <a:buNone/>
              <a:defRPr sz="521"/>
            </a:lvl6pPr>
            <a:lvl7pPr marL="1430030" indent="0">
              <a:buNone/>
              <a:defRPr sz="521"/>
            </a:lvl7pPr>
            <a:lvl8pPr marL="1668369" indent="0">
              <a:buNone/>
              <a:defRPr sz="521"/>
            </a:lvl8pPr>
            <a:lvl9pPr marL="1906707" indent="0">
              <a:buNone/>
              <a:defRPr sz="52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A9804A0-AAE1-119D-377C-A1243E5D9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DE37C-4AC2-5F42-8919-136D18FE81C5}" type="datetimeFigureOut">
              <a:rPr lang="en-US"/>
              <a:pPr>
                <a:defRPr/>
              </a:pPr>
              <a:t>6/29/22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46CEC1C-388C-9DAB-E21A-090D5A41C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D7EBF92-0631-A729-2848-1D0CFC4E1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EC245-672F-D74E-B1A3-F9651DAEAC18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13073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877029D-E69E-DD32-2569-B435E05B041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190500"/>
            <a:ext cx="10515600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0EB453E-2DB7-2D42-4971-DF5667D9B4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950913"/>
            <a:ext cx="10515600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8398D-BFCE-789B-CEC5-CCE8EFE658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3313113"/>
            <a:ext cx="2743200" cy="1905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6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FEADAA2-5B6C-9E4F-A065-8C0F4FB33A24}" type="datetimeFigureOut">
              <a:rPr lang="en-US"/>
              <a:pPr>
                <a:defRPr/>
              </a:pPr>
              <a:t>6/29/22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DE596-2BD7-CED4-8C6C-848DB0025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3313113"/>
            <a:ext cx="4114800" cy="1905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6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FFC5BC-C18F-7BB3-CD84-FC3421F092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3313113"/>
            <a:ext cx="2743200" cy="1905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6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0FFC68A-B723-7740-8ACC-C4C590EE2FDE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762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4762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 Light" charset="0"/>
        </a:defRPr>
      </a:lvl2pPr>
      <a:lvl3pPr algn="l" defTabSz="4762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 Light" charset="0"/>
        </a:defRPr>
      </a:lvl3pPr>
      <a:lvl4pPr algn="l" defTabSz="4762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 Light" charset="0"/>
        </a:defRPr>
      </a:lvl4pPr>
      <a:lvl5pPr algn="l" defTabSz="4762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 Light" charset="0"/>
        </a:defRPr>
      </a:lvl5pPr>
      <a:lvl6pPr marL="457200" algn="l" defTabSz="476250" rtl="0" fontAlgn="base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 Light" charset="0"/>
        </a:defRPr>
      </a:lvl6pPr>
      <a:lvl7pPr marL="914400" algn="l" defTabSz="476250" rtl="0" fontAlgn="base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 Light" charset="0"/>
        </a:defRPr>
      </a:lvl7pPr>
      <a:lvl8pPr marL="1371600" algn="l" defTabSz="476250" rtl="0" fontAlgn="base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 Light" charset="0"/>
        </a:defRPr>
      </a:lvl8pPr>
      <a:lvl9pPr marL="1828800" algn="l" defTabSz="476250" rtl="0" fontAlgn="base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 Light" charset="0"/>
        </a:defRPr>
      </a:lvl9pPr>
    </p:titleStyle>
    <p:bodyStyle>
      <a:lvl1pPr marL="119063" indent="-119063" algn="l" defTabSz="476250" rtl="0" eaLnBrk="0" fontAlgn="base" hangingPunct="0">
        <a:lnSpc>
          <a:spcPct val="90000"/>
        </a:lnSpc>
        <a:spcBef>
          <a:spcPts val="525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188" indent="-119063" algn="l" defTabSz="476250" rtl="0" eaLnBrk="0" fontAlgn="base" hangingPunct="0">
        <a:lnSpc>
          <a:spcPct val="90000"/>
        </a:lnSpc>
        <a:spcBef>
          <a:spcPts val="263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95313" indent="-119063" algn="l" defTabSz="476250" rtl="0" eaLnBrk="0" fontAlgn="base" hangingPunct="0">
        <a:lnSpc>
          <a:spcPct val="90000"/>
        </a:lnSpc>
        <a:spcBef>
          <a:spcPts val="263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33438" indent="-119063" algn="l" defTabSz="476250" rtl="0" eaLnBrk="0" fontAlgn="base" hangingPunct="0">
        <a:lnSpc>
          <a:spcPct val="90000"/>
        </a:lnSpc>
        <a:spcBef>
          <a:spcPts val="263"/>
        </a:spcBef>
        <a:spcAft>
          <a:spcPct val="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71563" indent="-119063" algn="l" defTabSz="476250" rtl="0" eaLnBrk="0" fontAlgn="base" hangingPunct="0">
        <a:lnSpc>
          <a:spcPct val="90000"/>
        </a:lnSpc>
        <a:spcBef>
          <a:spcPts val="263"/>
        </a:spcBef>
        <a:spcAft>
          <a:spcPct val="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310861" indent="-119169" algn="l" defTabSz="476677" rtl="0" eaLnBrk="1" latinLnBrk="0" hangingPunct="1">
        <a:lnSpc>
          <a:spcPct val="90000"/>
        </a:lnSpc>
        <a:spcBef>
          <a:spcPts val="261"/>
        </a:spcBef>
        <a:buFont typeface="Arial" panose="020B0604020202020204" pitchFamily="34" charset="0"/>
        <a:buChar char="•"/>
        <a:defRPr sz="938" kern="1200">
          <a:solidFill>
            <a:schemeClr val="tx1"/>
          </a:solidFill>
          <a:latin typeface="+mn-lt"/>
          <a:ea typeface="+mn-ea"/>
          <a:cs typeface="+mn-cs"/>
        </a:defRPr>
      </a:lvl6pPr>
      <a:lvl7pPr marL="1549199" indent="-119169" algn="l" defTabSz="476677" rtl="0" eaLnBrk="1" latinLnBrk="0" hangingPunct="1">
        <a:lnSpc>
          <a:spcPct val="90000"/>
        </a:lnSpc>
        <a:spcBef>
          <a:spcPts val="261"/>
        </a:spcBef>
        <a:buFont typeface="Arial" panose="020B0604020202020204" pitchFamily="34" charset="0"/>
        <a:buChar char="•"/>
        <a:defRPr sz="938" kern="1200">
          <a:solidFill>
            <a:schemeClr val="tx1"/>
          </a:solidFill>
          <a:latin typeface="+mn-lt"/>
          <a:ea typeface="+mn-ea"/>
          <a:cs typeface="+mn-cs"/>
        </a:defRPr>
      </a:lvl7pPr>
      <a:lvl8pPr marL="1787538" indent="-119169" algn="l" defTabSz="476677" rtl="0" eaLnBrk="1" latinLnBrk="0" hangingPunct="1">
        <a:lnSpc>
          <a:spcPct val="90000"/>
        </a:lnSpc>
        <a:spcBef>
          <a:spcPts val="261"/>
        </a:spcBef>
        <a:buFont typeface="Arial" panose="020B0604020202020204" pitchFamily="34" charset="0"/>
        <a:buChar char="•"/>
        <a:defRPr sz="938" kern="1200">
          <a:solidFill>
            <a:schemeClr val="tx1"/>
          </a:solidFill>
          <a:latin typeface="+mn-lt"/>
          <a:ea typeface="+mn-ea"/>
          <a:cs typeface="+mn-cs"/>
        </a:defRPr>
      </a:lvl8pPr>
      <a:lvl9pPr marL="2025876" indent="-119169" algn="l" defTabSz="476677" rtl="0" eaLnBrk="1" latinLnBrk="0" hangingPunct="1">
        <a:lnSpc>
          <a:spcPct val="90000"/>
        </a:lnSpc>
        <a:spcBef>
          <a:spcPts val="261"/>
        </a:spcBef>
        <a:buFont typeface="Arial" panose="020B0604020202020204" pitchFamily="34" charset="0"/>
        <a:buChar char="•"/>
        <a:defRPr sz="9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76677" rtl="0" eaLnBrk="1" latinLnBrk="0" hangingPunct="1">
        <a:defRPr sz="938" kern="1200">
          <a:solidFill>
            <a:schemeClr val="tx1"/>
          </a:solidFill>
          <a:latin typeface="+mn-lt"/>
          <a:ea typeface="+mn-ea"/>
          <a:cs typeface="+mn-cs"/>
        </a:defRPr>
      </a:lvl1pPr>
      <a:lvl2pPr marL="238338" algn="l" defTabSz="476677" rtl="0" eaLnBrk="1" latinLnBrk="0" hangingPunct="1">
        <a:defRPr sz="938" kern="1200">
          <a:solidFill>
            <a:schemeClr val="tx1"/>
          </a:solidFill>
          <a:latin typeface="+mn-lt"/>
          <a:ea typeface="+mn-ea"/>
          <a:cs typeface="+mn-cs"/>
        </a:defRPr>
      </a:lvl2pPr>
      <a:lvl3pPr marL="476677" algn="l" defTabSz="476677" rtl="0" eaLnBrk="1" latinLnBrk="0" hangingPunct="1">
        <a:defRPr sz="938" kern="1200">
          <a:solidFill>
            <a:schemeClr val="tx1"/>
          </a:solidFill>
          <a:latin typeface="+mn-lt"/>
          <a:ea typeface="+mn-ea"/>
          <a:cs typeface="+mn-cs"/>
        </a:defRPr>
      </a:lvl3pPr>
      <a:lvl4pPr marL="715015" algn="l" defTabSz="476677" rtl="0" eaLnBrk="1" latinLnBrk="0" hangingPunct="1">
        <a:defRPr sz="938" kern="1200">
          <a:solidFill>
            <a:schemeClr val="tx1"/>
          </a:solidFill>
          <a:latin typeface="+mn-lt"/>
          <a:ea typeface="+mn-ea"/>
          <a:cs typeface="+mn-cs"/>
        </a:defRPr>
      </a:lvl4pPr>
      <a:lvl5pPr marL="953353" algn="l" defTabSz="476677" rtl="0" eaLnBrk="1" latinLnBrk="0" hangingPunct="1">
        <a:defRPr sz="938" kern="1200">
          <a:solidFill>
            <a:schemeClr val="tx1"/>
          </a:solidFill>
          <a:latin typeface="+mn-lt"/>
          <a:ea typeface="+mn-ea"/>
          <a:cs typeface="+mn-cs"/>
        </a:defRPr>
      </a:lvl5pPr>
      <a:lvl6pPr marL="1191692" algn="l" defTabSz="476677" rtl="0" eaLnBrk="1" latinLnBrk="0" hangingPunct="1">
        <a:defRPr sz="938" kern="1200">
          <a:solidFill>
            <a:schemeClr val="tx1"/>
          </a:solidFill>
          <a:latin typeface="+mn-lt"/>
          <a:ea typeface="+mn-ea"/>
          <a:cs typeface="+mn-cs"/>
        </a:defRPr>
      </a:lvl6pPr>
      <a:lvl7pPr marL="1430030" algn="l" defTabSz="476677" rtl="0" eaLnBrk="1" latinLnBrk="0" hangingPunct="1">
        <a:defRPr sz="938" kern="1200">
          <a:solidFill>
            <a:schemeClr val="tx1"/>
          </a:solidFill>
          <a:latin typeface="+mn-lt"/>
          <a:ea typeface="+mn-ea"/>
          <a:cs typeface="+mn-cs"/>
        </a:defRPr>
      </a:lvl7pPr>
      <a:lvl8pPr marL="1668369" algn="l" defTabSz="476677" rtl="0" eaLnBrk="1" latinLnBrk="0" hangingPunct="1">
        <a:defRPr sz="938" kern="1200">
          <a:solidFill>
            <a:schemeClr val="tx1"/>
          </a:solidFill>
          <a:latin typeface="+mn-lt"/>
          <a:ea typeface="+mn-ea"/>
          <a:cs typeface="+mn-cs"/>
        </a:defRPr>
      </a:lvl8pPr>
      <a:lvl9pPr marL="1906707" algn="l" defTabSz="476677" rtl="0" eaLnBrk="1" latinLnBrk="0" hangingPunct="1">
        <a:defRPr sz="9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Herodes.silva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F29FF75-BF1F-FA10-D4C0-B24FB9542F57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855959584"/>
              </p:ext>
            </p:extLst>
          </p:nvPr>
        </p:nvGraphicFramePr>
        <p:xfrm>
          <a:off x="2963082" y="0"/>
          <a:ext cx="6610865" cy="29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10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3206">
                <a:tc>
                  <a:txBody>
                    <a:bodyPr/>
                    <a:lstStyle/>
                    <a:p>
                      <a:pPr algn="l"/>
                      <a:r>
                        <a:rPr lang="en-US" sz="3000" i="1" u="sng" dirty="0" err="1">
                          <a:solidFill>
                            <a:schemeClr val="tx1"/>
                          </a:solidFill>
                        </a:rPr>
                        <a:t>Herodes</a:t>
                      </a:r>
                      <a:r>
                        <a:rPr lang="en-US" sz="3000" i="1" u="sng" dirty="0">
                          <a:solidFill>
                            <a:schemeClr val="tx1"/>
                          </a:solidFill>
                        </a:rPr>
                        <a:t> Ventura da Silva</a:t>
                      </a:r>
                    </a:p>
                  </a:txBody>
                  <a:tcPr marL="91446" marR="91446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9880">
                <a:tc>
                  <a:txBody>
                    <a:bodyPr/>
                    <a:lstStyle/>
                    <a:p>
                      <a:pPr algn="l"/>
                      <a:r>
                        <a:rPr lang="en-US" sz="1800" b="1" i="1" cap="all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Assistente</a:t>
                      </a:r>
                      <a:r>
                        <a:rPr lang="en-US" sz="1800" b="1" i="1" cap="all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</a:t>
                      </a:r>
                      <a:r>
                        <a:rPr lang="en-US" sz="1800" b="1" i="1" cap="all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comunicação</a:t>
                      </a:r>
                      <a:r>
                        <a:rPr lang="en-US" sz="1800" b="1" i="1" cap="all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e </a:t>
                      </a:r>
                      <a:r>
                        <a:rPr lang="en-US" sz="1800" b="1" i="1" cap="all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Imagem</a:t>
                      </a:r>
                      <a:r>
                        <a:rPr lang="en-US" sz="1800" b="1" i="1" cap="all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pPr algn="l"/>
                      <a:r>
                        <a:rPr lang="pt-AO" sz="1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Communication and Image Assistant</a:t>
                      </a:r>
                      <a:endParaRPr lang="en-US" sz="1800" b="1" i="1" cap="all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46" marR="91446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072">
                <a:tc>
                  <a:txBody>
                    <a:bodyPr/>
                    <a:lstStyle/>
                    <a:p>
                      <a:pPr algn="l"/>
                      <a:r>
                        <a:rPr lang="en-US" sz="1800" b="1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TELEFONES:.</a:t>
                      </a:r>
                      <a:r>
                        <a:rPr lang="en-US" sz="1800" b="1" i="1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US" sz="1800" b="1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(+244) 924 044 607|911 846 451</a:t>
                      </a:r>
                      <a:r>
                        <a:rPr lang="en-US" sz="1800" b="1" i="1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</a:p>
                    <a:p>
                      <a:pPr algn="l"/>
                      <a:r>
                        <a:rPr lang="en-US" sz="1800" b="1" i="1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VoIP nº 317</a:t>
                      </a:r>
                      <a:endParaRPr lang="en-US" sz="1800" b="1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46" marR="91446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852">
                <a:tc>
                  <a:txBody>
                    <a:bodyPr/>
                    <a:lstStyle/>
                    <a:p>
                      <a:pPr algn="l"/>
                      <a:r>
                        <a:rPr lang="en-US" sz="1600" b="1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E-MAIL:.</a:t>
                      </a:r>
                      <a:r>
                        <a:rPr lang="en-US" sz="1600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i="1" dirty="0">
                          <a:solidFill>
                            <a:schemeClr val="tx1"/>
                          </a:solidFill>
                          <a:hlinkClick r:id="rId4"/>
                        </a:rPr>
                        <a:t>Herodes.silva@infrasat.co.ao</a:t>
                      </a:r>
                      <a:endParaRPr lang="en-US" sz="1600" i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2828">
                <a:tc>
                  <a:txBody>
                    <a:bodyPr/>
                    <a:lstStyle/>
                    <a:p>
                      <a:pPr algn="l"/>
                      <a:r>
                        <a:rPr lang="en-US" sz="1600" i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Endereço:.</a:t>
                      </a:r>
                      <a:r>
                        <a:rPr lang="en-US" sz="1600" i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pt-PT" sz="1600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Via S10 Prédio Cuanza Norte, 5-º Andar Apartamento 501/502 - </a:t>
                      </a:r>
                      <a:r>
                        <a:rPr lang="pt-PT" sz="1600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Talatona</a:t>
                      </a:r>
                      <a:endParaRPr lang="en-US" sz="1600" i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91446" marR="91446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5851</TotalTime>
  <Words>52</Words>
  <Application>Microsoft Macintosh PowerPoint</Application>
  <PresentationFormat>Personalizados</PresentationFormat>
  <Paragraphs>8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Herodes ventura da Silva Abel mix</cp:lastModifiedBy>
  <cp:revision>14</cp:revision>
  <dcterms:created xsi:type="dcterms:W3CDTF">2016-09-05T12:21:07Z</dcterms:created>
  <dcterms:modified xsi:type="dcterms:W3CDTF">2022-06-29T11:43:10Z</dcterms:modified>
</cp:coreProperties>
</file>